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6"/>
  </p:notesMasterIdLst>
  <p:sldIdLst>
    <p:sldId id="256" r:id="rId2"/>
    <p:sldId id="277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71393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168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102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508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738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21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896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370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532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281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72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722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295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107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519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87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17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614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805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98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048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47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61D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>
                <a:latin typeface="Nosifer Caps" panose="02000000000000000000" pitchFamily="2" charset="0"/>
                <a:ea typeface="MS Gothic" panose="020B0609070205080204" pitchFamily="49" charset="-128"/>
                <a:cs typeface="Nosifer"/>
                <a:sym typeface="Nosifer"/>
              </a:rPr>
              <a:t>Knockerz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Prototype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457200" rtl="0">
              <a:spcBef>
                <a:spcPts val="0"/>
              </a:spcBef>
              <a:buNone/>
            </a:pPr>
            <a:r>
              <a:rPr lang="fr" sz="1800">
                <a:latin typeface="Coming Soon"/>
                <a:ea typeface="Coming Soon"/>
                <a:cs typeface="Coming Soon"/>
                <a:sym typeface="Coming Soon"/>
              </a:rPr>
              <a:t>Fight, fight, fight …</a:t>
            </a:r>
          </a:p>
          <a:p>
            <a:pPr indent="457200" rtl="0">
              <a:spcBef>
                <a:spcPts val="0"/>
              </a:spcBef>
              <a:buNone/>
            </a:pPr>
            <a:endParaRPr sz="1800">
              <a:latin typeface="Coming Soon"/>
              <a:ea typeface="Coming Soon"/>
              <a:cs typeface="Coming Soon"/>
              <a:sym typeface="Coming Soon"/>
            </a:endParaRPr>
          </a:p>
          <a:p>
            <a:pPr indent="457200" rtl="0">
              <a:spcBef>
                <a:spcPts val="0"/>
              </a:spcBef>
              <a:buNone/>
            </a:pPr>
            <a:endParaRPr sz="1800">
              <a:latin typeface="Coming Soon"/>
              <a:ea typeface="Coming Soon"/>
              <a:cs typeface="Coming Soon"/>
              <a:sym typeface="Coming Soon"/>
            </a:endParaRPr>
          </a:p>
          <a:p>
            <a:pPr indent="457200">
              <a:spcBef>
                <a:spcPts val="0"/>
              </a:spcBef>
              <a:buNone/>
            </a:pP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Choix et liens entre les mécaniques → proto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8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Environnement</a:t>
            </a:r>
          </a:p>
          <a:p>
            <a:pPr>
              <a:spcBef>
                <a:spcPts val="0"/>
              </a:spcBef>
              <a:buNone/>
            </a:pPr>
            <a:r>
              <a:rPr lang="fr" sz="2400">
                <a:latin typeface="Walter Turncoat"/>
                <a:ea typeface="Walter Turncoat"/>
                <a:cs typeface="Walter Turncoat"/>
                <a:sym typeface="Walter Turncoat"/>
              </a:rPr>
              <a:t>Zombies et porte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 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Contrôle de la </a:t>
            </a:r>
            <a:r>
              <a:rPr lang="fr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porte</a:t>
            </a:r>
            <a:r>
              <a:rPr lang="fr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 par l’utilisateur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 </a:t>
            </a:r>
            <a:r>
              <a:rPr lang="fr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Porte a états</a:t>
            </a:r>
          </a:p>
          <a:p>
            <a:pPr rt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Gestion de la </a:t>
            </a:r>
            <a:r>
              <a:rPr lang="fr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foule </a:t>
            </a:r>
            <a:r>
              <a:rPr lang="fr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par un moteur (meute)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rt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Rencontre avec les </a:t>
            </a:r>
            <a:r>
              <a:rPr lang="fr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autres objets</a:t>
            </a:r>
          </a:p>
          <a:p>
            <a:pPr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Compatibilité avec les </a:t>
            </a:r>
            <a:r>
              <a:rPr lang="fr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états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éo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6271" y="165798"/>
            <a:ext cx="6084074" cy="477066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éo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248" y="132521"/>
            <a:ext cx="6148515" cy="482119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éo_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5791" y="627392"/>
            <a:ext cx="4825341" cy="377254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1345300" y="2485700"/>
            <a:ext cx="1435500" cy="804000"/>
          </a:xfrm>
          <a:prstGeom prst="rect">
            <a:avLst/>
          </a:prstGeom>
          <a:noFill/>
          <a:ln w="19050" cap="flat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fr" sz="18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Système de connexion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8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Environnement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2400">
                <a:latin typeface="Walter Turncoat"/>
                <a:ea typeface="Walter Turncoat"/>
                <a:cs typeface="Walter Turncoat"/>
                <a:sym typeface="Walter Turncoat"/>
              </a:rPr>
              <a:t>Features spéciales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1752675" y="3778925"/>
            <a:ext cx="2096400" cy="696899"/>
          </a:xfrm>
          <a:prstGeom prst="rect">
            <a:avLst/>
          </a:prstGeom>
          <a:noFill/>
          <a:ln w="19050" cap="flat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8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Bibliothèque des infos tourelles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2780800" y="1283725"/>
            <a:ext cx="1599899" cy="804000"/>
          </a:xfrm>
          <a:prstGeom prst="rect">
            <a:avLst/>
          </a:prstGeom>
          <a:noFill/>
          <a:ln w="19050" cap="flat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8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Gestion de la population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4640875" y="3989525"/>
            <a:ext cx="1435500" cy="486300"/>
          </a:xfrm>
          <a:prstGeom prst="rect">
            <a:avLst/>
          </a:prstGeom>
          <a:noFill/>
          <a:ln w="19050" cap="flat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8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Raycast UI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5424950" y="1529325"/>
            <a:ext cx="1976999" cy="804000"/>
          </a:xfrm>
          <a:prstGeom prst="rect">
            <a:avLst/>
          </a:prstGeom>
          <a:noFill/>
          <a:ln w="19050" cap="flat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8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Programmateur de zombies</a:t>
            </a:r>
          </a:p>
        </p:txBody>
      </p:sp>
      <p:sp>
        <p:nvSpPr>
          <p:cNvPr id="108" name="Shape 108"/>
          <p:cNvSpPr/>
          <p:nvPr/>
        </p:nvSpPr>
        <p:spPr>
          <a:xfrm>
            <a:off x="3691500" y="2280600"/>
            <a:ext cx="1386000" cy="1386299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KnockerZ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966375" y="2812975"/>
            <a:ext cx="1435500" cy="696899"/>
          </a:xfrm>
          <a:prstGeom prst="rect">
            <a:avLst/>
          </a:prstGeom>
          <a:noFill/>
          <a:ln w="19050" cap="flat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8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Machines à états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Environnement</a:t>
            </a:r>
          </a:p>
          <a:p>
            <a:pPr>
              <a:spcBef>
                <a:spcPts val="0"/>
              </a:spcBef>
              <a:buNone/>
            </a:pPr>
            <a:r>
              <a:rPr lang="fr" sz="2400">
                <a:latin typeface="Walter Turncoat"/>
                <a:ea typeface="Walter Turncoat"/>
                <a:cs typeface="Walter Turncoat"/>
                <a:sym typeface="Walter Turncoat"/>
              </a:rPr>
              <a:t>Univers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Réunion d'un monde </a:t>
            </a:r>
            <a:r>
              <a:rPr lang="fr" sz="2400">
                <a:solidFill>
                  <a:srgbClr val="990000"/>
                </a:solidFill>
                <a:latin typeface="Coming Soon"/>
                <a:ea typeface="Coming Soon"/>
                <a:cs typeface="Coming Soon"/>
                <a:sym typeface="Coming Soon"/>
              </a:rPr>
              <a:t>post-apocalyptique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ravagé et d'un univers cartoon ludique créant une ambiance contrastée</a:t>
            </a:r>
          </a:p>
          <a:p>
            <a:pPr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Entités : monstres et survivants </a:t>
            </a:r>
            <a:r>
              <a:rPr lang="fr" sz="240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cartoons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et </a:t>
            </a:r>
            <a:r>
              <a:rPr lang="fr" sz="240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simples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Décor : abri, ruines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Ambiance : </a:t>
            </a:r>
            <a:r>
              <a:rPr lang="fr" sz="240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sombre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, pesante, désolante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 </a:t>
            </a:r>
            <a:r>
              <a:rPr lang="fr" sz="24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Feedbacks : </a:t>
            </a:r>
            <a:r>
              <a:rPr lang="fr" sz="240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dynamiques</a:t>
            </a:r>
            <a:r>
              <a:rPr lang="fr" sz="24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, amusants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200" y="-12"/>
            <a:ext cx="4491337" cy="25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89575" y="39212"/>
            <a:ext cx="4756099" cy="2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0862" y="3010535"/>
            <a:ext cx="2194725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550" y="2952849"/>
            <a:ext cx="2509649" cy="15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4280" y="2679495"/>
            <a:ext cx="1280125" cy="210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9222" y="211487"/>
            <a:ext cx="2288501" cy="21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25" y="189775"/>
            <a:ext cx="4763948" cy="476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73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Outils de conception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2001625"/>
            <a:ext cx="3994500" cy="2924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457200" y="1173075"/>
            <a:ext cx="7972199" cy="7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fr" sz="3000">
                <a:solidFill>
                  <a:schemeClr val="lt1"/>
                </a:solidFill>
                <a:latin typeface="Coming Soon"/>
                <a:ea typeface="Coming Soon"/>
                <a:cs typeface="Coming Soon"/>
                <a:sym typeface="Coming Soon"/>
              </a:rPr>
              <a:t>Réalisation graphique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86" y="1979050"/>
            <a:ext cx="3780124" cy="29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700" y="2001625"/>
            <a:ext cx="3205424" cy="284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nockerz_Video_3IDJV_GEIGER_ALPHONS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9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Problèmes rencontrés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Architecture client/serveur</a:t>
            </a:r>
          </a:p>
          <a:p>
            <a:pPr lvl="0"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rt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Gestion des </a:t>
            </a:r>
            <a:r>
              <a:rPr lang="fr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machines à états</a:t>
            </a:r>
          </a:p>
          <a:p>
            <a:pPr rtl="0">
              <a:spcBef>
                <a:spcPts val="0"/>
              </a:spcBef>
              <a:buNone/>
            </a:pPr>
            <a:endParaRPr sz="600">
              <a:solidFill>
                <a:srgbClr val="E69138"/>
              </a:solidFill>
              <a:latin typeface="Coming Soon"/>
              <a:ea typeface="Coming Soon"/>
              <a:cs typeface="Coming Soon"/>
              <a:sym typeface="Coming Soon"/>
            </a:endParaRP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Utilisation de timers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Conclusion</a:t>
            </a:r>
          </a:p>
          <a:p>
            <a:pPr>
              <a:spcBef>
                <a:spcPts val="0"/>
              </a:spcBef>
              <a:buNone/>
            </a:pPr>
            <a:r>
              <a:rPr lang="fr" sz="2400">
                <a:latin typeface="Walter Turncoat"/>
                <a:ea typeface="Walter Turncoat"/>
                <a:cs typeface="Walter Turncoat"/>
                <a:sym typeface="Walter Turncoat"/>
              </a:rPr>
              <a:t>Apports personnels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Respect cahier des charges et </a:t>
            </a:r>
            <a:r>
              <a:rPr lang="fr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planning</a:t>
            </a:r>
          </a:p>
          <a:p>
            <a:pPr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Autonomie et créativité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Conclusion</a:t>
            </a:r>
          </a:p>
          <a:p>
            <a:pPr>
              <a:spcBef>
                <a:spcPts val="0"/>
              </a:spcBef>
              <a:buNone/>
            </a:pPr>
            <a:r>
              <a:rPr lang="fr" sz="2400">
                <a:latin typeface="Walter Turncoat"/>
                <a:ea typeface="Walter Turncoat"/>
                <a:cs typeface="Walter Turncoat"/>
                <a:sym typeface="Walter Turncoat"/>
              </a:rPr>
              <a:t>Perspectives d’avenir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Un projet réussi et valorisant</a:t>
            </a:r>
          </a:p>
          <a:p>
            <a:pPr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rt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Une première expérience </a:t>
            </a:r>
            <a:r>
              <a:rPr lang="fr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complète</a:t>
            </a:r>
          </a:p>
          <a:p>
            <a:pPr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Un aperçu des enjeux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Vidéo bonus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457200">
              <a:spcBef>
                <a:spcPts val="0"/>
              </a:spcBef>
              <a:buNone/>
            </a:pPr>
            <a:r>
              <a:rPr lang="fr" sz="1800">
                <a:latin typeface="Coming Soon"/>
                <a:ea typeface="Coming Soon"/>
                <a:cs typeface="Coming Soon"/>
                <a:sym typeface="Coming Soon"/>
              </a:rPr>
              <a:t>One more thing 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ntageKnockerZBoss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2960" y="759124"/>
            <a:ext cx="6364432" cy="35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>
                <a:latin typeface="Nosifer Caps" panose="02000000000000000000" pitchFamily="2" charset="0"/>
                <a:ea typeface="MS Gothic" panose="020B0609070205080204" pitchFamily="49" charset="-128"/>
                <a:cs typeface="Nosifer"/>
                <a:sym typeface="Nosifer"/>
              </a:rPr>
              <a:t>Knockerz</a:t>
            </a:r>
          </a:p>
        </p:txBody>
      </p:sp>
    </p:spTree>
    <p:extLst>
      <p:ext uri="{BB962C8B-B14F-4D97-AF65-F5344CB8AC3E}">
        <p14:creationId xmlns:p14="http://schemas.microsoft.com/office/powerpoint/2010/main" val="4405382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Sommaire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FFFF00"/>
              </a:buClr>
              <a:buSzPct val="100000"/>
              <a:buFont typeface="Arial"/>
              <a:buChar char="●"/>
            </a:pP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Prologue</a:t>
            </a:r>
          </a:p>
          <a:p>
            <a:pPr marL="457200" lvl="0" indent="-419100" rtl="0">
              <a:spcBef>
                <a:spcPts val="0"/>
              </a:spcBef>
              <a:buClr>
                <a:srgbClr val="FFFF00"/>
              </a:buClr>
              <a:buSzPct val="100000"/>
              <a:buFont typeface="Arial"/>
              <a:buChar char="●"/>
            </a:pP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Prototype</a:t>
            </a:r>
          </a:p>
          <a:p>
            <a:pPr marL="457200" lvl="0" indent="-419100" rtl="0">
              <a:spcBef>
                <a:spcPts val="0"/>
              </a:spcBef>
              <a:buClr>
                <a:srgbClr val="FFFF00"/>
              </a:buClr>
              <a:buSzPct val="100000"/>
              <a:buFont typeface="Arial"/>
              <a:buChar char="●"/>
            </a:pP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Environnement</a:t>
            </a:r>
          </a:p>
          <a:p>
            <a:pPr marL="457200" lvl="0" indent="-419100" rtl="0">
              <a:spcBef>
                <a:spcPts val="0"/>
              </a:spcBef>
              <a:buClr>
                <a:srgbClr val="FFFF00"/>
              </a:buClr>
              <a:buSzPct val="100000"/>
              <a:buFont typeface="Arial"/>
              <a:buChar char="●"/>
            </a:pP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Outils de conception</a:t>
            </a:r>
          </a:p>
          <a:p>
            <a:pPr marL="457200" lvl="0" indent="-419100" rtl="0">
              <a:spcBef>
                <a:spcPts val="0"/>
              </a:spcBef>
              <a:buClr>
                <a:srgbClr val="FFFF00"/>
              </a:buClr>
              <a:buSzPct val="100000"/>
              <a:buFont typeface="Arial"/>
              <a:buChar char="●"/>
            </a:pP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Problèmes rencontrés</a:t>
            </a:r>
          </a:p>
          <a:p>
            <a:pPr marL="457200" lvl="0" indent="-419100" rtl="0">
              <a:spcBef>
                <a:spcPts val="0"/>
              </a:spcBef>
              <a:buClr>
                <a:srgbClr val="FFFF00"/>
              </a:buClr>
              <a:buSzPct val="100000"/>
              <a:buFont typeface="Arial"/>
              <a:buChar char="●"/>
            </a:pP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Conclusion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Prologue</a:t>
            </a:r>
          </a:p>
          <a:p>
            <a:pPr>
              <a:spcBef>
                <a:spcPts val="0"/>
              </a:spcBef>
              <a:buNone/>
            </a:pPr>
            <a:r>
              <a:rPr lang="fr" sz="2400">
                <a:latin typeface="Walter Turncoat"/>
                <a:ea typeface="Walter Turncoat"/>
                <a:cs typeface="Walter Turncoat"/>
                <a:sym typeface="Walter Turncoat"/>
              </a:rPr>
              <a:t>Répartition des tâches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Philippe “Phifou” ALPHONSINE</a:t>
            </a:r>
          </a:p>
          <a:p>
            <a:pPr rtl="0">
              <a:spcBef>
                <a:spcPts val="0"/>
              </a:spcBef>
              <a:buNone/>
            </a:pPr>
            <a:endParaRPr sz="2400">
              <a:latin typeface="Coming Soon"/>
              <a:ea typeface="Coming Soon"/>
              <a:cs typeface="Coming Soon"/>
              <a:sym typeface="Coming Soon"/>
            </a:endParaRP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Scripts interactions</a:t>
            </a: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Interface</a:t>
            </a: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Graphismes</a:t>
            </a:r>
          </a:p>
          <a:p>
            <a:pPr rtl="0">
              <a:spcBef>
                <a:spcPts val="0"/>
              </a:spcBef>
              <a:buNone/>
            </a:pPr>
            <a:endParaRPr>
              <a:latin typeface="Coming Soon"/>
              <a:ea typeface="Coming Soon"/>
              <a:cs typeface="Coming Soon"/>
              <a:sym typeface="Coming Soon"/>
            </a:endParaRPr>
          </a:p>
          <a:p>
            <a:pPr>
              <a:spcBef>
                <a:spcPts val="0"/>
              </a:spcBef>
              <a:buNone/>
            </a:pP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Julien “PrLayton” GEIGER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>
              <a:latin typeface="Coming Soon"/>
              <a:ea typeface="Coming Soon"/>
              <a:cs typeface="Coming Soon"/>
              <a:sym typeface="Coming Soon"/>
            </a:endParaRP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Scripts multijoueur</a:t>
            </a: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Outils</a:t>
            </a:r>
          </a:p>
          <a:p>
            <a:pPr marL="457200" lvl="0" indent="-38100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Son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Prologue</a:t>
            </a:r>
          </a:p>
          <a:p>
            <a:pPr>
              <a:spcBef>
                <a:spcPts val="0"/>
              </a:spcBef>
              <a:buNone/>
            </a:pPr>
            <a:r>
              <a:rPr lang="fr" sz="2400">
                <a:latin typeface="Walter Turncoat"/>
                <a:ea typeface="Walter Turncoat"/>
                <a:cs typeface="Walter Turncoat"/>
                <a:sym typeface="Walter Turncoat"/>
              </a:rPr>
              <a:t>Pitch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fr" sz="2400" dirty="0">
                <a:latin typeface="Coming Soon"/>
                <a:ea typeface="Coming Soon"/>
                <a:cs typeface="Coming Soon"/>
                <a:sym typeface="Coming Soon"/>
              </a:rPr>
              <a:t>Dans un monde où les </a:t>
            </a:r>
            <a:r>
              <a:rPr lang="fr" sz="2400" b="1" dirty="0">
                <a:solidFill>
                  <a:srgbClr val="000000"/>
                </a:solidFill>
                <a:latin typeface="Coming Soon"/>
                <a:ea typeface="Coming Soon"/>
                <a:cs typeface="Coming Soon"/>
                <a:sym typeface="Coming Soon"/>
              </a:rPr>
              <a:t>morts</a:t>
            </a:r>
            <a:r>
              <a:rPr lang="fr" sz="2400" b="1" dirty="0">
                <a:latin typeface="Coming Soon"/>
                <a:ea typeface="Coming Soon"/>
                <a:cs typeface="Coming Soon"/>
                <a:sym typeface="Coming Soon"/>
              </a:rPr>
              <a:t> </a:t>
            </a:r>
            <a:r>
              <a:rPr lang="fr" sz="2400" dirty="0">
                <a:latin typeface="Coming Soon"/>
                <a:ea typeface="Coming Soon"/>
                <a:cs typeface="Coming Soon"/>
                <a:sym typeface="Coming Soon"/>
              </a:rPr>
              <a:t>ont repris le dessus, défendez votre </a:t>
            </a:r>
            <a:r>
              <a:rPr lang="fr" sz="2400" b="1" dirty="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base de survivants</a:t>
            </a:r>
            <a:r>
              <a:rPr lang="fr" sz="2400" dirty="0">
                <a:latin typeface="Coming Soon"/>
                <a:ea typeface="Coming Soon"/>
                <a:cs typeface="Coming Soon"/>
                <a:sym typeface="Coming Soon"/>
              </a:rPr>
              <a:t> des nombreuses hordes de </a:t>
            </a:r>
            <a:r>
              <a:rPr lang="fr" sz="2400" b="1" dirty="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zombies vengeurs</a:t>
            </a:r>
            <a:r>
              <a:rPr lang="fr" sz="2400" dirty="0">
                <a:latin typeface="Coming Soon"/>
                <a:ea typeface="Coming Soon"/>
                <a:cs typeface="Coming Soon"/>
                <a:sym typeface="Coming Soon"/>
              </a:rPr>
              <a:t> grâce à des </a:t>
            </a:r>
            <a:r>
              <a:rPr lang="fr" sz="2400" b="1" dirty="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défenses stratégiques</a:t>
            </a:r>
            <a:r>
              <a:rPr lang="fr" sz="2400" dirty="0">
                <a:latin typeface="Coming Soon"/>
                <a:ea typeface="Coming Soon"/>
                <a:cs typeface="Coming Soon"/>
                <a:sym typeface="Coming Soon"/>
              </a:rPr>
              <a:t> et des </a:t>
            </a:r>
            <a:r>
              <a:rPr lang="fr" sz="2400" b="1" dirty="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moyens multiples</a:t>
            </a:r>
            <a:r>
              <a:rPr lang="fr" sz="2400" dirty="0">
                <a:latin typeface="Coming Soon"/>
                <a:ea typeface="Coming Soon"/>
                <a:cs typeface="Coming Soon"/>
                <a:sym typeface="Coming Soon"/>
              </a:rPr>
              <a:t> de faire couler leur </a:t>
            </a:r>
            <a:r>
              <a:rPr lang="fr" sz="2400" b="1" dirty="0">
                <a:solidFill>
                  <a:srgbClr val="990000"/>
                </a:solidFill>
                <a:latin typeface="Coming Soon"/>
                <a:ea typeface="Coming Soon"/>
                <a:cs typeface="Coming Soon"/>
                <a:sym typeface="Coming Soon"/>
              </a:rPr>
              <a:t>sang</a:t>
            </a:r>
            <a:r>
              <a:rPr lang="fr" sz="2400" b="1" dirty="0">
                <a:latin typeface="Coming Soon"/>
                <a:ea typeface="Coming Soon"/>
                <a:cs typeface="Coming Soon"/>
                <a:sym typeface="Coming Soon"/>
              </a:rPr>
              <a:t> </a:t>
            </a:r>
            <a:r>
              <a:rPr lang="fr" sz="2400" dirty="0">
                <a:latin typeface="Coming Soon"/>
                <a:ea typeface="Coming Soon"/>
                <a:cs typeface="Coming Soon"/>
                <a:sym typeface="Coming Soon"/>
              </a:rPr>
              <a:t>pour la dernière fois.</a:t>
            </a:r>
          </a:p>
          <a:p>
            <a:pPr rtl="0">
              <a:spcBef>
                <a:spcPts val="0"/>
              </a:spcBef>
              <a:buNone/>
            </a:pPr>
            <a:endParaRPr sz="1800" dirty="0">
              <a:latin typeface="Coming Soon"/>
              <a:ea typeface="Coming Soon"/>
              <a:cs typeface="Coming Soon"/>
              <a:sym typeface="Coming Soon"/>
            </a:endParaRPr>
          </a:p>
          <a:p>
            <a:pPr indent="457200">
              <a:spcBef>
                <a:spcPts val="0"/>
              </a:spcBef>
              <a:buNone/>
            </a:pPr>
            <a:endParaRPr sz="1800" dirty="0">
              <a:latin typeface="Coming Soon"/>
              <a:ea typeface="Coming Soon"/>
              <a:cs typeface="Coming Soon"/>
              <a:sym typeface="Coming Soon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Prologue</a:t>
            </a:r>
          </a:p>
          <a:p>
            <a:pPr>
              <a:spcBef>
                <a:spcPts val="0"/>
              </a:spcBef>
              <a:buNone/>
            </a:pPr>
            <a:r>
              <a:rPr lang="fr" sz="2400">
                <a:latin typeface="Walter Turncoat"/>
                <a:ea typeface="Walter Turncoat"/>
                <a:cs typeface="Walter Turncoat"/>
                <a:sym typeface="Walter Turncoat"/>
              </a:rPr>
              <a:t>Origine du projet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>
                <a:latin typeface="Coming Soon"/>
                <a:ea typeface="Coming Soon"/>
                <a:cs typeface="Coming Soon"/>
                <a:sym typeface="Coming Soon"/>
              </a:rPr>
              <a:t> Univers post-apocalyptique</a:t>
            </a:r>
          </a:p>
          <a:p>
            <a:pPr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rtl="0">
              <a:spcBef>
                <a:spcPts val="0"/>
              </a:spcBef>
              <a:buNone/>
            </a:pP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Entités : monstres, survivants </a:t>
            </a: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-&gt;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</a:t>
            </a:r>
            <a:r>
              <a:rPr lang="fr" sz="240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ressources</a:t>
            </a:r>
          </a:p>
          <a:p>
            <a:pPr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rtl="0">
              <a:spcBef>
                <a:spcPts val="0"/>
              </a:spcBef>
              <a:buNone/>
            </a:pP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Décor : abri </a:t>
            </a: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-&gt;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</a:t>
            </a:r>
            <a:r>
              <a:rPr lang="fr" sz="240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base, porte</a:t>
            </a:r>
          </a:p>
          <a:p>
            <a:pPr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rtl="0">
              <a:spcBef>
                <a:spcPts val="0"/>
              </a:spcBef>
              <a:buNone/>
            </a:pP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Thème violent </a:t>
            </a: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-&gt;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</a:t>
            </a:r>
            <a:r>
              <a:rPr lang="fr" sz="240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gameplay dynamique</a:t>
            </a:r>
          </a:p>
          <a:p>
            <a:pPr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lvl="0">
              <a:spcBef>
                <a:spcPts val="0"/>
              </a:spcBef>
              <a:buNone/>
            </a:pPr>
            <a:r>
              <a:rPr lang="fr" sz="24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 Actions à </a:t>
            </a:r>
            <a:r>
              <a:rPr lang="fr" sz="24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conséquences directes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Prologue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2400">
                <a:latin typeface="Walter Turncoat"/>
                <a:ea typeface="Walter Turncoat"/>
                <a:cs typeface="Walter Turncoat"/>
                <a:sym typeface="Walter Turncoat"/>
              </a:rPr>
              <a:t>Concept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1 contre 1</a:t>
            </a:r>
          </a:p>
          <a:p>
            <a:pPr lvl="0"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Protéger sa base</a:t>
            </a:r>
          </a:p>
          <a:p>
            <a:pPr lvl="0"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Construire des tourelles</a:t>
            </a:r>
          </a:p>
          <a:p>
            <a:pPr lvl="0"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Acheter des objets</a:t>
            </a:r>
          </a:p>
          <a:p>
            <a:pPr lvl="0"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Gérer ses ressources</a:t>
            </a:r>
          </a:p>
          <a:p>
            <a:pPr lvl="0"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marL="457200" lvl="0" indent="-381000" rtl="0">
              <a:spcBef>
                <a:spcPts val="0"/>
              </a:spcBef>
              <a:buClr>
                <a:srgbClr val="FFFF00"/>
              </a:buClr>
              <a:buSzPct val="100000"/>
              <a:buFont typeface="Coming Soon"/>
              <a:buChar char="★"/>
            </a:pPr>
            <a:r>
              <a:rPr lang="fr" sz="2400">
                <a:latin typeface="Coming Soon"/>
                <a:ea typeface="Coming Soon"/>
                <a:cs typeface="Coming Soon"/>
                <a:sym typeface="Coming Soon"/>
              </a:rPr>
              <a:t>Envoyer des pièges à l’adversaire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0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Walter Turncoat"/>
                <a:ea typeface="Walter Turncoat"/>
                <a:cs typeface="Walter Turncoat"/>
                <a:sym typeface="Walter Turncoat"/>
              </a:rPr>
              <a:t>Prologue</a:t>
            </a:r>
          </a:p>
          <a:p>
            <a:pPr>
              <a:spcBef>
                <a:spcPts val="0"/>
              </a:spcBef>
              <a:buNone/>
            </a:pPr>
            <a:r>
              <a:rPr lang="fr" sz="2400">
                <a:latin typeface="Walter Turncoat"/>
                <a:ea typeface="Walter Turncoat"/>
                <a:cs typeface="Walter Turncoat"/>
                <a:sym typeface="Walter Turncoat"/>
              </a:rPr>
              <a:t>Key selling points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79725"/>
            <a:ext cx="8229600" cy="3646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8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 sz="2800">
                <a:latin typeface="Coming Soon"/>
                <a:ea typeface="Coming Soon"/>
                <a:cs typeface="Coming Soon"/>
                <a:sym typeface="Coming Soon"/>
              </a:rPr>
              <a:t> Gameplay original et </a:t>
            </a:r>
            <a:r>
              <a:rPr lang="fr" sz="280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interactions multiples </a:t>
            </a:r>
            <a:r>
              <a:rPr lang="fr" sz="2800">
                <a:latin typeface="Coming Soon"/>
                <a:ea typeface="Coming Soon"/>
                <a:cs typeface="Coming Soon"/>
                <a:sym typeface="Coming Soon"/>
              </a:rPr>
              <a:t>en phase d’action</a:t>
            </a:r>
          </a:p>
          <a:p>
            <a:pPr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 rtl="0">
              <a:spcBef>
                <a:spcPts val="0"/>
              </a:spcBef>
              <a:buNone/>
            </a:pPr>
            <a:r>
              <a:rPr lang="fr" sz="28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 sz="2800">
                <a:latin typeface="Coming Soon"/>
                <a:ea typeface="Coming Soon"/>
                <a:cs typeface="Coming Soon"/>
                <a:sym typeface="Coming Soon"/>
              </a:rPr>
              <a:t> Choix </a:t>
            </a:r>
            <a:r>
              <a:rPr lang="fr" sz="280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stratégiques </a:t>
            </a:r>
            <a:r>
              <a:rPr lang="fr" sz="2800">
                <a:latin typeface="Coming Soon"/>
                <a:ea typeface="Coming Soon"/>
                <a:cs typeface="Coming Soon"/>
                <a:sym typeface="Coming Soon"/>
              </a:rPr>
              <a:t>dans la récolte et l’utilisation des ressources en phase de réflexion</a:t>
            </a:r>
          </a:p>
          <a:p>
            <a:pPr rtl="0">
              <a:spcBef>
                <a:spcPts val="0"/>
              </a:spcBef>
              <a:buNone/>
            </a:pPr>
            <a:endParaRPr sz="600">
              <a:latin typeface="Coming Soon"/>
              <a:ea typeface="Coming Soon"/>
              <a:cs typeface="Coming Soon"/>
              <a:sym typeface="Coming Soon"/>
            </a:endParaRPr>
          </a:p>
          <a:p>
            <a:pPr>
              <a:spcBef>
                <a:spcPts val="0"/>
              </a:spcBef>
              <a:buNone/>
            </a:pPr>
            <a:r>
              <a:rPr lang="fr" sz="2800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•</a:t>
            </a:r>
            <a:r>
              <a:rPr lang="fr" sz="2800">
                <a:latin typeface="Coming Soon"/>
                <a:ea typeface="Coming Soon"/>
                <a:cs typeface="Coming Soon"/>
                <a:sym typeface="Coming Soon"/>
              </a:rPr>
              <a:t> Gameplay </a:t>
            </a:r>
            <a:r>
              <a:rPr lang="fr" sz="280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dynamique </a:t>
            </a:r>
            <a:r>
              <a:rPr lang="fr" sz="2800">
                <a:latin typeface="Coming Soon"/>
                <a:ea typeface="Coming Soon"/>
                <a:cs typeface="Coming Soon"/>
                <a:sym typeface="Coming Soon"/>
              </a:rPr>
              <a:t>et </a:t>
            </a:r>
            <a:r>
              <a:rPr lang="fr" sz="2800">
                <a:solidFill>
                  <a:srgbClr val="E69138"/>
                </a:solidFill>
                <a:latin typeface="Coming Soon"/>
                <a:ea typeface="Coming Soon"/>
                <a:cs typeface="Coming Soon"/>
                <a:sym typeface="Coming Soon"/>
              </a:rPr>
              <a:t>intense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-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345</Words>
  <Application>Microsoft Office PowerPoint</Application>
  <PresentationFormat>Affichage à l'écran (16:9)</PresentationFormat>
  <Paragraphs>111</Paragraphs>
  <Slides>24</Slides>
  <Notes>22</Notes>
  <HiddenSlides>0</HiddenSlides>
  <MMClips>5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MS Gothic</vt:lpstr>
      <vt:lpstr>Arial</vt:lpstr>
      <vt:lpstr>Coming Soon</vt:lpstr>
      <vt:lpstr>Nosifer</vt:lpstr>
      <vt:lpstr>Nosifer Caps</vt:lpstr>
      <vt:lpstr>Walter Turncoat</vt:lpstr>
      <vt:lpstr>dark-gradient</vt:lpstr>
      <vt:lpstr>Knockerz</vt:lpstr>
      <vt:lpstr>Présentation PowerPoint</vt:lpstr>
      <vt:lpstr>Knockerz</vt:lpstr>
      <vt:lpstr>Sommaire</vt:lpstr>
      <vt:lpstr>Prologue Répartition des tâches</vt:lpstr>
      <vt:lpstr>Prologue Pitch</vt:lpstr>
      <vt:lpstr>Prologue Origine du projet</vt:lpstr>
      <vt:lpstr>Prologue Concept</vt:lpstr>
      <vt:lpstr>Prologue Key selling points</vt:lpstr>
      <vt:lpstr>Prototype</vt:lpstr>
      <vt:lpstr>Environnement Zombies et porte</vt:lpstr>
      <vt:lpstr>Présentation PowerPoint</vt:lpstr>
      <vt:lpstr>Présentation PowerPoint</vt:lpstr>
      <vt:lpstr>Présentation PowerPoint</vt:lpstr>
      <vt:lpstr>Environnement Features spéciales</vt:lpstr>
      <vt:lpstr>Environnement Univers</vt:lpstr>
      <vt:lpstr>Présentation PowerPoint</vt:lpstr>
      <vt:lpstr>Présentation PowerPoint</vt:lpstr>
      <vt:lpstr>Outils de conception</vt:lpstr>
      <vt:lpstr>Problèmes rencontrés</vt:lpstr>
      <vt:lpstr>Conclusion Apports personnels</vt:lpstr>
      <vt:lpstr>Conclusion Perspectives d’avenir</vt:lpstr>
      <vt:lpstr>Vidéo bonus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Knockerz</dc:title>
  <cp:lastModifiedBy>Philippe Alphonsine</cp:lastModifiedBy>
  <cp:revision>10</cp:revision>
  <dcterms:modified xsi:type="dcterms:W3CDTF">2015-05-06T09:31:00Z</dcterms:modified>
</cp:coreProperties>
</file>